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4" autoAdjust="0"/>
    <p:restoredTop sz="86369" autoAdjust="0"/>
  </p:normalViewPr>
  <p:slideViewPr>
    <p:cSldViewPr>
      <p:cViewPr>
        <p:scale>
          <a:sx n="66" d="100"/>
          <a:sy n="66" d="100"/>
        </p:scale>
        <p:origin x="-190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82C3-8E58-4666-9421-7F58C124A544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4D20D-B06B-4E34-A402-17668A2711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F64E-33A4-4774-94CD-AE6441D96003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1041-CF0C-4F2B-809F-659758F4D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8162-320D-4958-9F84-20D422D3D9A6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3E73-89AE-457D-BBE2-041A2C1207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4225-4D1F-4814-84B5-7994FD41CCD9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55F9-39EC-4B7B-B246-40B708297A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97DB-19A0-4755-B9D8-4B0C8095CD6A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3872-CF7C-4690-9EC3-87AE480C5C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96E8-97EC-4CC0-BB26-66FC0DA8DCEE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F148-9062-43C7-B1B1-8C81BC11BA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66BA-687E-4B9E-A310-1EB582CF2AF1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9F92-EEF9-464F-BA8A-7902187370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8E18-37A8-44FB-ABA0-8B7E84410A1C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2C96-DEB1-41BF-BFAA-F19FE99884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95FC-99F8-4262-96DC-3BBA432375F7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CC56-8117-48F6-8117-5BC24447FC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FC55-5FF0-450C-BE1E-338F77F16F2C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0551-FAD5-44BA-8DC4-5FB002E9E3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1430-59E2-42DE-8725-E2D2480F26A6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E229-7723-427C-A954-36AD5B6164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80DD1-E7C9-4961-AEF6-202D68D52990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FFA326-CEF2-45A1-BEF7-1E878ED67C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" descr="FSP_Seminaire_Saint-louis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Dr Christine </a:t>
            </a:r>
            <a:r>
              <a:rPr lang="fr-FR" dirty="0" err="1" smtClean="0"/>
              <a:t>Bellas</a:t>
            </a:r>
            <a:r>
              <a:rPr lang="fr-FR" dirty="0" smtClean="0"/>
              <a:t> Cabane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19/01/2012</a:t>
            </a:r>
          </a:p>
        </p:txBody>
      </p:sp>
      <p:sp>
        <p:nvSpPr>
          <p:cNvPr id="3075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RELATION THERAPEUTIQUE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QUELQUES DEFINITIONS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RELATION: 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lvl="1" eaLnBrk="1" hangingPunct="1"/>
            <a:r>
              <a:rPr lang="fr-FR" smtClean="0"/>
              <a:t>Notion de lien entre des idées, des faits.</a:t>
            </a:r>
          </a:p>
          <a:p>
            <a:pPr lvl="1" eaLnBrk="1" hangingPunct="1"/>
            <a:r>
              <a:rPr lang="fr-FR" smtClean="0"/>
              <a:t>Notion  de lien entre les personnes:</a:t>
            </a:r>
          </a:p>
          <a:p>
            <a:pPr lvl="2" eaLnBrk="1" hangingPunct="1"/>
            <a:r>
              <a:rPr lang="fr-FR" smtClean="0"/>
              <a:t>Relation sociale</a:t>
            </a:r>
          </a:p>
          <a:p>
            <a:pPr lvl="2" eaLnBrk="1" hangingPunct="1"/>
            <a:r>
              <a:rPr lang="fr-FR" smtClean="0"/>
              <a:t>Relation familiale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QUELQUES DEFINITIONS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THERAPEUTIQUE: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Qui soigne ou qui vise à soigner.:  geste, actions, produits: médicaments, plantes </a:t>
            </a:r>
            <a:r>
              <a:rPr lang="fr-FR" dirty="0" err="1" smtClean="0"/>
              <a:t>etc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Relation thérapeutique: Relations de soins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Relation entre le patient et le </a:t>
            </a:r>
            <a:r>
              <a:rPr lang="fr-FR" dirty="0" err="1" smtClean="0"/>
              <a:t>tradipraticien</a:t>
            </a: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Relation avec le psychologue.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solidFill>
                  <a:srgbClr val="FF0000"/>
                </a:solidFill>
              </a:rPr>
              <a:t>Relation entre le patient et le médecin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Vecteurs de la relation 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Relations de soins: Le lien est porté par des vecteurs:</a:t>
            </a:r>
          </a:p>
          <a:p>
            <a:pPr lvl="1" eaLnBrk="1" hangingPunct="1"/>
            <a:r>
              <a:rPr lang="fr-FR" smtClean="0"/>
              <a:t>La parole.</a:t>
            </a:r>
          </a:p>
          <a:p>
            <a:pPr lvl="1" eaLnBrk="1" hangingPunct="1"/>
            <a:r>
              <a:rPr lang="fr-FR" smtClean="0"/>
              <a:t>Les gestes</a:t>
            </a:r>
          </a:p>
          <a:p>
            <a:pPr lvl="1" eaLnBrk="1" hangingPunct="1"/>
            <a:r>
              <a:rPr lang="fr-FR" smtClean="0"/>
              <a:t>Le toucher</a:t>
            </a:r>
          </a:p>
          <a:p>
            <a:pPr lvl="1" eaLnBrk="1" hangingPunct="1"/>
            <a:r>
              <a:rPr lang="fr-FR" smtClean="0"/>
              <a:t>L’examen</a:t>
            </a:r>
          </a:p>
          <a:p>
            <a:pPr lvl="1" eaLnBrk="1" hangingPunct="1"/>
            <a:r>
              <a:rPr lang="fr-FR" smtClean="0"/>
              <a:t>La prescription</a:t>
            </a:r>
          </a:p>
          <a:p>
            <a:pPr lvl="1" eaLnBrk="1" hangingPunct="1"/>
            <a:r>
              <a:rPr lang="fr-FR" smtClean="0"/>
              <a:t>L’administration des médicaments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acteurs de la relation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>
              <a:buFont typeface="Arial" charset="0"/>
              <a:buNone/>
            </a:pPr>
            <a:r>
              <a:rPr lang="fr-FR" smtClean="0"/>
              <a:t>Le médecin:</a:t>
            </a:r>
          </a:p>
          <a:p>
            <a:pPr lvl="1" eaLnBrk="1" hangingPunct="1"/>
            <a:r>
              <a:rPr lang="fr-FR" smtClean="0"/>
              <a:t>L’équipe</a:t>
            </a:r>
          </a:p>
          <a:p>
            <a:pPr lvl="1" eaLnBrk="1" hangingPunct="1">
              <a:buFont typeface="Arial" charset="0"/>
              <a:buNone/>
            </a:pPr>
            <a:endParaRPr lang="fr-FR" smtClean="0"/>
          </a:p>
          <a:p>
            <a:pPr eaLnBrk="1" hangingPunct="1">
              <a:buFont typeface="Arial" charset="0"/>
              <a:buNone/>
            </a:pPr>
            <a:r>
              <a:rPr lang="fr-FR" smtClean="0"/>
              <a:t>Le patient</a:t>
            </a:r>
          </a:p>
          <a:p>
            <a:pPr lvl="1" eaLnBrk="1" hangingPunct="1"/>
            <a:r>
              <a:rPr lang="fr-FR" smtClean="0"/>
              <a:t> L’entourage. 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L’instauration de la relation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/>
              <a:t> du côté du patient: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 smtClean="0"/>
              <a:t>Demande du patient explicite: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  Expression d’une souffrance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   Demande   à être soulagé de cette souffrance: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 smtClean="0"/>
              <a:t>Attentes sous jacentes: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Connaître la cause de son mal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Trouver du sens à son mal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Etre  considéré dans l’ensemble de sa personne (pas seulement un organe malade.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Connaître l’évolution de son mal.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L’instauration de la relation   du côté du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 La première phase: Répondre au motif de la consultation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Symptômes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Démarche diagnostique  (parfois sautée) diagnostic« de certitude 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Démarche thérapeutique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 La deuxième phase?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Recherche d’une maladie sous jacente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Prise en charge du patient de façon globale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dialogue ou l’expression des maux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Du côté du patient :</a:t>
            </a:r>
          </a:p>
          <a:p>
            <a:pPr lvl="1" eaLnBrk="1" hangingPunct="1"/>
            <a:r>
              <a:rPr lang="fr-FR" sz="2400" smtClean="0"/>
              <a:t>Expression de son mal de sa maladie particulière  (ce que ça lui fait</a:t>
            </a:r>
            <a:r>
              <a:rPr lang="fr-FR" sz="2400" smtClean="0">
                <a:solidFill>
                  <a:srgbClr val="FF0000"/>
                </a:solidFill>
              </a:rPr>
              <a:t>) illness</a:t>
            </a:r>
          </a:p>
          <a:p>
            <a:pPr lvl="1" eaLnBrk="1" hangingPunct="1"/>
            <a:r>
              <a:rPr lang="fr-FR" sz="2400" smtClean="0"/>
              <a:t>Expression de sa maladie en fonction de sa représentations sociale et de ses conséquences sociales  </a:t>
            </a:r>
            <a:r>
              <a:rPr lang="fr-FR" sz="2400" smtClean="0">
                <a:solidFill>
                  <a:srgbClr val="FF0000"/>
                </a:solidFill>
              </a:rPr>
              <a:t>Sickness 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sz="3200" smtClean="0"/>
              <a:t>Du côté du médecin:</a:t>
            </a:r>
          </a:p>
          <a:p>
            <a:pPr lvl="3" eaLnBrk="1" hangingPunct="1"/>
            <a:r>
              <a:rPr lang="fr-FR" sz="2400" smtClean="0"/>
              <a:t>Traduction  en terme  désordre biologique, d’organe malade </a:t>
            </a:r>
            <a:r>
              <a:rPr lang="fr-FR" sz="2400" smtClean="0">
                <a:solidFill>
                  <a:srgbClr val="FF0000"/>
                </a:solidFill>
              </a:rPr>
              <a:t>   disease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2 - &amp;quot;LA RELATION THERAPEUTIQUE&amp;quot;&quot;/&gt;&lt;property id=&quot;20307&quot; value=&quot;256&quot;/&gt;&lt;/object&gt;&lt;object type=&quot;3&quot; unique_id=&quot;10005&quot;&gt;&lt;property id=&quot;20148&quot; value=&quot;5&quot;/&gt;&lt;property id=&quot;20300&quot; value=&quot;Diapositive 3 - &amp;quot;QUELQUES DEFINITIONS&amp;quot;&quot;/&gt;&lt;property id=&quot;20307&quot; value=&quot;257&quot;/&gt;&lt;/object&gt;&lt;object type=&quot;3&quot; unique_id=&quot;10006&quot;&gt;&lt;property id=&quot;20148&quot; value=&quot;5&quot;/&gt;&lt;property id=&quot;20300&quot; value=&quot;Diapositive 4 - &amp;quot;QUELQUES DEFINITIONS&amp;quot;&quot;/&gt;&lt;property id=&quot;20307&quot; value=&quot;258&quot;/&gt;&lt;/object&gt;&lt;object type=&quot;3&quot; unique_id=&quot;10007&quot;&gt;&lt;property id=&quot;20148&quot; value=&quot;5&quot;/&gt;&lt;property id=&quot;20300&quot; value=&quot;Diapositive 5 - &amp;quot;Vecteurs de la relation &amp;quot;&quot;/&gt;&lt;property id=&quot;20307&quot; value=&quot;259&quot;/&gt;&lt;/object&gt;&lt;object type=&quot;3&quot; unique_id=&quot;10008&quot;&gt;&lt;property id=&quot;20148&quot; value=&quot;5&quot;/&gt;&lt;property id=&quot;20300&quot; value=&quot;Diapositive 6 - &amp;quot;Les acteurs de la relation&amp;quot;&quot;/&gt;&lt;property id=&quot;20307&quot; value=&quot;260&quot;/&gt;&lt;/object&gt;&lt;object type=&quot;3&quot; unique_id=&quot;10093&quot;&gt;&lt;property id=&quot;20148&quot; value=&quot;5&quot;/&gt;&lt;property id=&quot;20300&quot; value=&quot;Diapositive 7 - &amp;quot;L’instauration de la relation&amp;quot;&quot;/&gt;&lt;property id=&quot;20307&quot; value=&quot;261&quot;/&gt;&lt;/object&gt;&lt;object type=&quot;3&quot; unique_id=&quot;10127&quot;&gt;&lt;property id=&quot;20148&quot; value=&quot;5&quot;/&gt;&lt;property id=&quot;20300&quot; value=&quot;Diapositive 8 - &amp;quot;L’instauration de la relation   du côté du médecin&amp;quot;&quot;/&gt;&lt;property id=&quot;20307&quot; value=&quot;262&quot;/&gt;&lt;/object&gt;&lt;object type=&quot;3&quot; unique_id=&quot;10247&quot;&gt;&lt;property id=&quot;20148&quot; value=&quot;5&quot;/&gt;&lt;property id=&quot;20300&quot; value=&quot;Diapositive 9 - &amp;quot;Le dialogue ou l’expression des maux&amp;quot;&quot;/&gt;&lt;property id=&quot;20307&quot; value=&quot;263&quot;/&gt;&lt;/object&gt;&lt;object type=&quot;3&quot; unique_id=&quot;10248&quot;&gt;&lt;property id=&quot;20148&quot; value=&quot;5&quot;/&gt;&lt;property id=&quot;20300&quot; value=&quot;Diapositive 10 - &amp;quot;La relation thérapeutique&amp;#x0D;&amp;#x0A;du dialogue au soin&amp;quot;&quot;/&gt;&lt;property id=&quot;20307&quot; value=&quot;264&quot;/&gt;&lt;/object&gt;&lt;object type=&quot;3&quot; unique_id=&quot;10249&quot;&gt;&lt;property id=&quot;20148&quot; value=&quot;5&quot;/&gt;&lt;property id=&quot;20300&quot; value=&quot;Diapositive 11 - &amp;quot;La relation thérapeutique&amp;quot;&quot;/&gt;&lt;property id=&quot;20307&quot; value=&quot;265&quot;/&gt;&lt;/object&gt;&lt;object type=&quot;3&quot; unique_id=&quot;10250&quot;&gt;&lt;property id=&quot;20148&quot; value=&quot;5&quot;/&gt;&lt;property id=&quot;20300&quot; value=&quot;Diapositive 12 - &amp;quot;Le dialogue ou la recherche des causes &amp;quot;&quot;/&gt;&lt;property id=&quot;20307&quot; value=&quot;267&quot;/&gt;&lt;/object&gt;&lt;object type=&quot;3&quot; unique_id=&quot;10251&quot;&gt;&lt;property id=&quot;20148&quot; value=&quot;5&quot;/&gt;&lt;property id=&quot;20300&quot; value=&quot;Diapositive 13 - &amp;quot;Le dialogue thérapeutique:&amp;#x0D;&amp;#x0A;Une difficile rencontre?&amp;quot;&quot;/&gt;&lt;property id=&quot;20307&quot; value=&quot;266&quot;/&gt;&lt;/object&gt;&lt;object type=&quot;3&quot; unique_id=&quot;10252&quot;&gt;&lt;property id=&quot;20148&quot; value=&quot;5&quot;/&gt;&lt;property id=&quot;20300&quot; value=&quot;Diapositive 15 - &amp;quot;L’examen&amp;quot;&quot;/&gt;&lt;property id=&quot;20307&quot; value=&quot;268&quot;/&gt;&lt;/object&gt;&lt;object type=&quot;3&quot; unique_id=&quot;10253&quot;&gt;&lt;property id=&quot;20148&quot; value=&quot;5&quot;/&gt;&lt;property id=&quot;20300&quot; value=&quot;Diapositive 14 - &amp;quot;LA PRESCRIPTION&amp;quot;&quot;/&gt;&lt;property id=&quot;20307&quot; value=&quot;269&quot;/&gt;&lt;/object&gt;&lt;object type=&quot;3&quot; unique_id=&quot;10302&quot;&gt;&lt;property id=&quot;20148&quot; value=&quot;5&quot;/&gt;&lt;property id=&quot;20300&quot; value=&quot;Diapositive 16 - &amp;quot;L’efficacité du soin&amp;quot;&quot;/&gt;&lt;property id=&quot;20307&quot; value=&quot;270&quot;/&gt;&lt;/object&gt;&lt;object type=&quot;3&quot; unique_id=&quot;10337&quot;&gt;&lt;property id=&quot;20148&quot; value=&quot;5&quot;/&gt;&lt;property id=&quot;20300&quot; value=&quot;Diapositive 17 - &amp;quot;EFFICACITE THERAPEUTIQUE&amp;quot;&quot;/&gt;&lt;property id=&quot;20307&quot; value=&quot;271&quot;/&gt;&lt;/object&gt;&lt;object type=&quot;3&quot; unique_id=&quot;10338&quot;&gt;&lt;property id=&quot;20148&quot; value=&quot;5&quot;/&gt;&lt;property id=&quot;20300&quot; value=&quot;Diapositive 18 - &amp;quot;RELATION  THERAPEUTIQUE&amp;quot;&quot;/&gt;&lt;property id=&quot;20307&quot; value=&quot;272&quot;/&gt;&lt;/object&gt;&lt;object type=&quot;3&quot; unique_id=&quot;10434&quot;&gt;&lt;property id=&quot;20148&quot; value=&quot;5&quot;/&gt;&lt;property id=&quot;20300&quot; value=&quot;Diapositive 19 - &amp;quot;RELATION  THERAPEUTIQUE&amp;quot;&quot;/&gt;&lt;property id=&quot;20307&quot; value=&quot;274&quot;/&gt;&lt;/object&gt;&lt;object type=&quot;3&quot; unique_id=&quot;10435&quot;&gt;&lt;property id=&quot;20148&quot; value=&quot;5&quot;/&gt;&lt;property id=&quot;20300&quot; value=&quot;Diapositive 20 - &amp;quot;RELATION THERAPEUTIQUE&amp;quot;&quot;/&gt;&lt;property id=&quot;20307&quot; value=&quot;273&quot;/&gt;&lt;/object&gt;&lt;object type=&quot;3&quot; unique_id=&quot;10499&quot;&gt;&lt;property id=&quot;20148&quot; value=&quot;5&quot;/&gt;&lt;property id=&quot;20300&quot; value=&quot;Diapositive 21 - &amp;quot;RELATION THERAPEUTIQUE&amp;quot;&quot;/&gt;&lt;property id=&quot;20307&quot; value=&quot;275&quot;/&gt;&lt;/object&gt;&lt;object type=&quot;3&quot; unique_id=&quot;10610&quot;&gt;&lt;property id=&quot;20148&quot; value=&quot;5&quot;/&gt;&lt;property id=&quot;20300&quot; value=&quot;Diapositive 22 - &amp;quot;Les attentes du patient envers le médecin:&amp;quot;&quot;/&gt;&lt;property id=&quot;20307&quot; value=&quot;276&quot;/&gt;&lt;/object&gt;&lt;object type=&quot;3&quot; unique_id=&quot;10611&quot;&gt;&lt;property id=&quot;20148&quot; value=&quot;5&quot;/&gt;&lt;property id=&quot;20300&quot; value=&quot;Diapositive 23 - &amp;quot;Attentes du médecin vis-à-vis du malade   &amp;quot;&quot;/&gt;&lt;property id=&quot;20307&quot; value=&quot;277&quot;/&gt;&lt;/object&gt;&lt;object type=&quot;3&quot; unique_id=&quot;10636&quot;&gt;&lt;property id=&quot;20148&quot; value=&quot;5&quot;/&gt;&lt;property id=&quot;20300&quot; value=&quot;Diapositive 24 - &amp;quot; conclusion&amp;quot;&quot;/&gt;&lt;property id=&quot;20307&quot; value=&quot;278&quot;/&gt;&lt;/object&gt;&lt;object type=&quot;3&quot; unique_id=&quot;11172&quot;&gt;&lt;property id=&quot;20148&quot; value=&quot;5&quot;/&gt;&lt;property id=&quot;20300&quot; value=&quot;Diapositive 1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275</Words>
  <Application>Microsoft Office PowerPoint</Application>
  <PresentationFormat>Affichage à l'écran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LA RELATION THERAPEUTIQUE</vt:lpstr>
      <vt:lpstr>QUELQUES DEFINITIONS</vt:lpstr>
      <vt:lpstr>QUELQUES DEFINITIONS</vt:lpstr>
      <vt:lpstr>Vecteurs de la relation </vt:lpstr>
      <vt:lpstr>Les acteurs de la relation</vt:lpstr>
      <vt:lpstr>L’instauration de la relation</vt:lpstr>
      <vt:lpstr>L’instauration de la relation   du côté du médecin</vt:lpstr>
      <vt:lpstr>Le dialogue ou l’expression des maux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RELATION THERAPEUTIQUE</dc:title>
  <dc:creator>Windows User</dc:creator>
  <cp:lastModifiedBy>Jean Pierre DELATTRE</cp:lastModifiedBy>
  <cp:revision>36</cp:revision>
  <dcterms:created xsi:type="dcterms:W3CDTF">2012-01-18T19:46:27Z</dcterms:created>
  <dcterms:modified xsi:type="dcterms:W3CDTF">2012-02-24T09:47:16Z</dcterms:modified>
</cp:coreProperties>
</file>